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7" r:id="rId4"/>
    <p:sldId id="266" r:id="rId5"/>
    <p:sldId id="268" r:id="rId6"/>
    <p:sldId id="270" r:id="rId7"/>
    <p:sldId id="271" r:id="rId8"/>
    <p:sldId id="259" r:id="rId9"/>
    <p:sldId id="275" r:id="rId10"/>
    <p:sldId id="272" r:id="rId11"/>
    <p:sldId id="274" r:id="rId12"/>
    <p:sldId id="273" r:id="rId13"/>
    <p:sldId id="276" r:id="rId14"/>
    <p:sldId id="269" r:id="rId15"/>
    <p:sldId id="262" r:id="rId1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D73AE6-1F56-0FE0-AFE9-CCC8EBCB04D4}" v="37" dt="2019-04-29T11:55:05.274"/>
    <p1510:client id="{8BD88651-9442-44B4-8494-CD139671AFB0}" v="10" dt="2019-04-28T16:37:31.365"/>
    <p1510:client id="{E5758192-D256-4571-8953-44E22815E1F9}" v="2" dt="2019-04-29T11:15:35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offer Nordvik" userId="c0d59359-0acd-4d45-b230-a34157eae16b" providerId="ADAL" clId="{25063708-F916-428D-B120-84DEA54EAFD3}"/>
    <pc:docChg chg="custSel addSld modSld">
      <pc:chgData name="Kristoffer Nordvik" userId="c0d59359-0acd-4d45-b230-a34157eae16b" providerId="ADAL" clId="{25063708-F916-428D-B120-84DEA54EAFD3}" dt="2019-04-29T11:54:06.192" v="325" actId="20577"/>
      <pc:docMkLst>
        <pc:docMk/>
      </pc:docMkLst>
      <pc:sldChg chg="addSp modSp modAnim">
        <pc:chgData name="Kristoffer Nordvik" userId="c0d59359-0acd-4d45-b230-a34157eae16b" providerId="ADAL" clId="{25063708-F916-428D-B120-84DEA54EAFD3}" dt="2019-04-29T09:59:42.348" v="2"/>
        <pc:sldMkLst>
          <pc:docMk/>
          <pc:sldMk cId="835190161" sldId="270"/>
        </pc:sldMkLst>
        <pc:picChg chg="add mod">
          <ac:chgData name="Kristoffer Nordvik" userId="c0d59359-0acd-4d45-b230-a34157eae16b" providerId="ADAL" clId="{25063708-F916-428D-B120-84DEA54EAFD3}" dt="2019-04-29T09:59:37.347" v="1" actId="1076"/>
          <ac:picMkLst>
            <pc:docMk/>
            <pc:sldMk cId="835190161" sldId="270"/>
            <ac:picMk id="3" creationId="{B085070C-DB45-41A1-8057-054A06A99155}"/>
          </ac:picMkLst>
        </pc:picChg>
      </pc:sldChg>
      <pc:sldChg chg="modSp add">
        <pc:chgData name="Kristoffer Nordvik" userId="c0d59359-0acd-4d45-b230-a34157eae16b" providerId="ADAL" clId="{25063708-F916-428D-B120-84DEA54EAFD3}" dt="2019-04-29T11:54:06.192" v="325" actId="20577"/>
        <pc:sldMkLst>
          <pc:docMk/>
          <pc:sldMk cId="983729850" sldId="275"/>
        </pc:sldMkLst>
        <pc:spChg chg="mod">
          <ac:chgData name="Kristoffer Nordvik" userId="c0d59359-0acd-4d45-b230-a34157eae16b" providerId="ADAL" clId="{25063708-F916-428D-B120-84DEA54EAFD3}" dt="2019-04-29T11:51:27.734" v="31" actId="20577"/>
          <ac:spMkLst>
            <pc:docMk/>
            <pc:sldMk cId="983729850" sldId="275"/>
            <ac:spMk id="2" creationId="{D69B8131-B353-496B-AA4A-ED6F0646DBD0}"/>
          </ac:spMkLst>
        </pc:spChg>
        <pc:spChg chg="mod">
          <ac:chgData name="Kristoffer Nordvik" userId="c0d59359-0acd-4d45-b230-a34157eae16b" providerId="ADAL" clId="{25063708-F916-428D-B120-84DEA54EAFD3}" dt="2019-04-29T11:54:06.192" v="325" actId="20577"/>
          <ac:spMkLst>
            <pc:docMk/>
            <pc:sldMk cId="983729850" sldId="275"/>
            <ac:spMk id="3" creationId="{E9BA4199-50BE-41CA-8D20-4F62748C6891}"/>
          </ac:spMkLst>
        </pc:spChg>
      </pc:sldChg>
    </pc:docChg>
  </pc:docChgLst>
  <pc:docChgLst>
    <pc:chgData name="Jakob Karlsen" userId="S::jakobkar@ntnu.no::b3064357-a0c8-41bb-bfc3-78974923ebd1" providerId="AD" clId="Web-{8BD73AE6-1F56-0FE0-AFE9-CCC8EBCB04D4}"/>
    <pc:docChg chg="addSld modSld">
      <pc:chgData name="Jakob Karlsen" userId="S::jakobkar@ntnu.no::b3064357-a0c8-41bb-bfc3-78974923ebd1" providerId="AD" clId="Web-{8BD73AE6-1F56-0FE0-AFE9-CCC8EBCB04D4}" dt="2019-04-29T11:55:05.274" v="77" actId="20577"/>
      <pc:docMkLst>
        <pc:docMk/>
      </pc:docMkLst>
      <pc:sldChg chg="addSp delSp modSp new">
        <pc:chgData name="Jakob Karlsen" userId="S::jakobkar@ntnu.no::b3064357-a0c8-41bb-bfc3-78974923ebd1" providerId="AD" clId="Web-{8BD73AE6-1F56-0FE0-AFE9-CCC8EBCB04D4}" dt="2019-04-29T11:55:05.274" v="76" actId="20577"/>
        <pc:sldMkLst>
          <pc:docMk/>
          <pc:sldMk cId="185908613" sldId="275"/>
        </pc:sldMkLst>
        <pc:spChg chg="mod">
          <ac:chgData name="Jakob Karlsen" userId="S::jakobkar@ntnu.no::b3064357-a0c8-41bb-bfc3-78974923ebd1" providerId="AD" clId="Web-{8BD73AE6-1F56-0FE0-AFE9-CCC8EBCB04D4}" dt="2019-04-29T11:55:05.274" v="76" actId="20577"/>
          <ac:spMkLst>
            <pc:docMk/>
            <pc:sldMk cId="185908613" sldId="275"/>
            <ac:spMk id="2" creationId="{0FA89378-FADF-4E8C-A64D-FDF467353356}"/>
          </ac:spMkLst>
        </pc:spChg>
        <pc:spChg chg="del">
          <ac:chgData name="Jakob Karlsen" userId="S::jakobkar@ntnu.no::b3064357-a0c8-41bb-bfc3-78974923ebd1" providerId="AD" clId="Web-{8BD73AE6-1F56-0FE0-AFE9-CCC8EBCB04D4}" dt="2019-04-29T11:54:44.212" v="1"/>
          <ac:spMkLst>
            <pc:docMk/>
            <pc:sldMk cId="185908613" sldId="275"/>
            <ac:spMk id="3" creationId="{95DA6E2A-7D32-445C-AE15-45EB172D4ABC}"/>
          </ac:spMkLst>
        </pc:spChg>
        <pc:picChg chg="add mod ord">
          <ac:chgData name="Jakob Karlsen" userId="S::jakobkar@ntnu.no::b3064357-a0c8-41bb-bfc3-78974923ebd1" providerId="AD" clId="Web-{8BD73AE6-1F56-0FE0-AFE9-CCC8EBCB04D4}" dt="2019-04-29T11:54:51.086" v="3" actId="1076"/>
          <ac:picMkLst>
            <pc:docMk/>
            <pc:sldMk cId="185908613" sldId="275"/>
            <ac:picMk id="4" creationId="{7FD027A9-B357-41C0-B066-4F49BCBAAA02}"/>
          </ac:picMkLst>
        </pc:picChg>
      </pc:sldChg>
    </pc:docChg>
  </pc:docChgLst>
  <pc:docChgLst>
    <pc:chgData name="Kristoffer Nordvik" userId="7acc28f3dbc87212" providerId="LiveId" clId="{8BD88651-9442-44B4-8494-CD139671AFB0}"/>
    <pc:docChg chg="addSld modSld">
      <pc:chgData name="Kristoffer Nordvik" userId="7acc28f3dbc87212" providerId="LiveId" clId="{8BD88651-9442-44B4-8494-CD139671AFB0}" dt="2019-04-28T16:37:31.365" v="52"/>
      <pc:docMkLst>
        <pc:docMk/>
      </pc:docMkLst>
      <pc:sldChg chg="modSp">
        <pc:chgData name="Kristoffer Nordvik" userId="7acc28f3dbc87212" providerId="LiveId" clId="{8BD88651-9442-44B4-8494-CD139671AFB0}" dt="2019-04-28T16:29:25.254" v="22" actId="20577"/>
        <pc:sldMkLst>
          <pc:docMk/>
          <pc:sldMk cId="2352688395" sldId="268"/>
        </pc:sldMkLst>
        <pc:spChg chg="mod">
          <ac:chgData name="Kristoffer Nordvik" userId="7acc28f3dbc87212" providerId="LiveId" clId="{8BD88651-9442-44B4-8494-CD139671AFB0}" dt="2019-04-28T16:29:25.254" v="22" actId="20577"/>
          <ac:spMkLst>
            <pc:docMk/>
            <pc:sldMk cId="2352688395" sldId="268"/>
            <ac:spMk id="7" creationId="{00000000-0000-0000-0000-000000000000}"/>
          </ac:spMkLst>
        </pc:spChg>
      </pc:sldChg>
      <pc:sldChg chg="addSp delSp modSp add">
        <pc:chgData name="Kristoffer Nordvik" userId="7acc28f3dbc87212" providerId="LiveId" clId="{8BD88651-9442-44B4-8494-CD139671AFB0}" dt="2019-04-28T16:29:04.690" v="17"/>
        <pc:sldMkLst>
          <pc:docMk/>
          <pc:sldMk cId="835190161" sldId="270"/>
        </pc:sldMkLst>
        <pc:spChg chg="mod">
          <ac:chgData name="Kristoffer Nordvik" userId="7acc28f3dbc87212" providerId="LiveId" clId="{8BD88651-9442-44B4-8494-CD139671AFB0}" dt="2019-04-28T16:26:57.087" v="15" actId="20577"/>
          <ac:spMkLst>
            <pc:docMk/>
            <pc:sldMk cId="835190161" sldId="270"/>
            <ac:spMk id="2" creationId="{DDF4D5B0-A9A5-403D-8334-C1A16C598FBC}"/>
          </ac:spMkLst>
        </pc:spChg>
        <pc:spChg chg="del">
          <ac:chgData name="Kristoffer Nordvik" userId="7acc28f3dbc87212" providerId="LiveId" clId="{8BD88651-9442-44B4-8494-CD139671AFB0}" dt="2019-04-28T16:27:23.892" v="16"/>
          <ac:spMkLst>
            <pc:docMk/>
            <pc:sldMk cId="835190161" sldId="270"/>
            <ac:spMk id="3" creationId="{A543C13B-5087-4E22-A032-7A59E327235B}"/>
          </ac:spMkLst>
        </pc:spChg>
        <pc:spChg chg="del">
          <ac:chgData name="Kristoffer Nordvik" userId="7acc28f3dbc87212" providerId="LiveId" clId="{8BD88651-9442-44B4-8494-CD139671AFB0}" dt="2019-04-28T16:29:04.690" v="17"/>
          <ac:spMkLst>
            <pc:docMk/>
            <pc:sldMk cId="835190161" sldId="270"/>
            <ac:spMk id="4" creationId="{73C208F2-DE87-4628-9965-6D797AB322D9}"/>
          </ac:spMkLst>
        </pc:spChg>
        <pc:picChg chg="add mod">
          <ac:chgData name="Kristoffer Nordvik" userId="7acc28f3dbc87212" providerId="LiveId" clId="{8BD88651-9442-44B4-8494-CD139671AFB0}" dt="2019-04-28T16:27:23.892" v="16"/>
          <ac:picMkLst>
            <pc:docMk/>
            <pc:sldMk cId="835190161" sldId="270"/>
            <ac:picMk id="5" creationId="{982036D9-2D31-4103-859F-9907E7013D38}"/>
          </ac:picMkLst>
        </pc:picChg>
        <pc:picChg chg="add mod">
          <ac:chgData name="Kristoffer Nordvik" userId="7acc28f3dbc87212" providerId="LiveId" clId="{8BD88651-9442-44B4-8494-CD139671AFB0}" dt="2019-04-28T16:29:04.690" v="17"/>
          <ac:picMkLst>
            <pc:docMk/>
            <pc:sldMk cId="835190161" sldId="270"/>
            <ac:picMk id="6" creationId="{A5995CEF-046A-4CDF-916D-DBC1D0A51F29}"/>
          </ac:picMkLst>
        </pc:picChg>
      </pc:sldChg>
      <pc:sldChg chg="addSp delSp modSp add modAnim">
        <pc:chgData name="Kristoffer Nordvik" userId="7acc28f3dbc87212" providerId="LiveId" clId="{8BD88651-9442-44B4-8494-CD139671AFB0}" dt="2019-04-28T16:37:31.365" v="52"/>
        <pc:sldMkLst>
          <pc:docMk/>
          <pc:sldMk cId="3545290616" sldId="271"/>
        </pc:sldMkLst>
        <pc:spChg chg="mod">
          <ac:chgData name="Kristoffer Nordvik" userId="7acc28f3dbc87212" providerId="LiveId" clId="{8BD88651-9442-44B4-8494-CD139671AFB0}" dt="2019-04-28T16:29:51.109" v="45" actId="20577"/>
          <ac:spMkLst>
            <pc:docMk/>
            <pc:sldMk cId="3545290616" sldId="271"/>
            <ac:spMk id="2" creationId="{36DDEB8D-037E-42AF-829D-53D5105AAAFB}"/>
          </ac:spMkLst>
        </pc:spChg>
        <pc:spChg chg="del">
          <ac:chgData name="Kristoffer Nordvik" userId="7acc28f3dbc87212" providerId="LiveId" clId="{8BD88651-9442-44B4-8494-CD139671AFB0}" dt="2019-04-28T16:32:10.291" v="46"/>
          <ac:spMkLst>
            <pc:docMk/>
            <pc:sldMk cId="3545290616" sldId="271"/>
            <ac:spMk id="3" creationId="{09B03B56-8CD6-4EB7-A2D1-1A845302C311}"/>
          </ac:spMkLst>
        </pc:spChg>
        <pc:spChg chg="del">
          <ac:chgData name="Kristoffer Nordvik" userId="7acc28f3dbc87212" providerId="LiveId" clId="{8BD88651-9442-44B4-8494-CD139671AFB0}" dt="2019-04-28T16:32:55.649" v="47"/>
          <ac:spMkLst>
            <pc:docMk/>
            <pc:sldMk cId="3545290616" sldId="271"/>
            <ac:spMk id="4" creationId="{60880F8C-E912-407A-A9CA-9D030412822E}"/>
          </ac:spMkLst>
        </pc:spChg>
        <pc:picChg chg="add mod">
          <ac:chgData name="Kristoffer Nordvik" userId="7acc28f3dbc87212" providerId="LiveId" clId="{8BD88651-9442-44B4-8494-CD139671AFB0}" dt="2019-04-28T16:32:10.291" v="46"/>
          <ac:picMkLst>
            <pc:docMk/>
            <pc:sldMk cId="3545290616" sldId="271"/>
            <ac:picMk id="5" creationId="{1C86928C-77E7-4B6A-85FA-A57BD8666705}"/>
          </ac:picMkLst>
        </pc:picChg>
        <pc:picChg chg="add mod">
          <ac:chgData name="Kristoffer Nordvik" userId="7acc28f3dbc87212" providerId="LiveId" clId="{8BD88651-9442-44B4-8494-CD139671AFB0}" dt="2019-04-28T16:32:55.649" v="47"/>
          <ac:picMkLst>
            <pc:docMk/>
            <pc:sldMk cId="3545290616" sldId="271"/>
            <ac:picMk id="6" creationId="{3200380C-C2E9-416E-B40C-637E17DE3994}"/>
          </ac:picMkLst>
        </pc:picChg>
        <pc:picChg chg="add mod">
          <ac:chgData name="Kristoffer Nordvik" userId="7acc28f3dbc87212" providerId="LiveId" clId="{8BD88651-9442-44B4-8494-CD139671AFB0}" dt="2019-04-28T16:37:20.755" v="51" actId="1076"/>
          <ac:picMkLst>
            <pc:docMk/>
            <pc:sldMk cId="3545290616" sldId="271"/>
            <ac:picMk id="8" creationId="{21031B01-0A4C-4F06-B605-D68EC522D378}"/>
          </ac:picMkLst>
        </pc:picChg>
      </pc:sldChg>
    </pc:docChg>
  </pc:docChgLst>
  <pc:docChgLst>
    <pc:chgData name="Kristoffer Nordvik" userId="7acc28f3dbc87212" providerId="LiveId" clId="{FC3496B6-4E91-42F8-BF78-C6A90B9948D8}"/>
    <pc:docChg chg="undo custSel addSld delSld modSld">
      <pc:chgData name="Kristoffer Nordvik" userId="7acc28f3dbc87212" providerId="LiveId" clId="{FC3496B6-4E91-42F8-BF78-C6A90B9948D8}" dt="2019-04-28T11:02:38.963" v="499"/>
      <pc:docMkLst>
        <pc:docMk/>
      </pc:docMkLst>
      <pc:sldChg chg="modSp modAnim">
        <pc:chgData name="Kristoffer Nordvik" userId="7acc28f3dbc87212" providerId="LiveId" clId="{FC3496B6-4E91-42F8-BF78-C6A90B9948D8}" dt="2019-04-28T11:02:38.963" v="499"/>
        <pc:sldMkLst>
          <pc:docMk/>
          <pc:sldMk cId="2904594991" sldId="256"/>
        </pc:sldMkLst>
        <pc:spChg chg="mod">
          <ac:chgData name="Kristoffer Nordvik" userId="7acc28f3dbc87212" providerId="LiveId" clId="{FC3496B6-4E91-42F8-BF78-C6A90B9948D8}" dt="2019-04-28T10:50:33.321" v="1" actId="20577"/>
          <ac:spMkLst>
            <pc:docMk/>
            <pc:sldMk cId="2904594991" sldId="256"/>
            <ac:spMk id="2" creationId="{730FAA58-7CE1-4EA4-BBF6-F05362830CBD}"/>
          </ac:spMkLst>
        </pc:spChg>
      </pc:sldChg>
      <pc:sldChg chg="modSp">
        <pc:chgData name="Kristoffer Nordvik" userId="7acc28f3dbc87212" providerId="LiveId" clId="{FC3496B6-4E91-42F8-BF78-C6A90B9948D8}" dt="2019-04-28T11:00:34.649" v="388" actId="20577"/>
        <pc:sldMkLst>
          <pc:docMk/>
          <pc:sldMk cId="4197773642" sldId="259"/>
        </pc:sldMkLst>
        <pc:spChg chg="mod">
          <ac:chgData name="Kristoffer Nordvik" userId="7acc28f3dbc87212" providerId="LiveId" clId="{FC3496B6-4E91-42F8-BF78-C6A90B9948D8}" dt="2019-04-28T11:00:34.649" v="388" actId="20577"/>
          <ac:spMkLst>
            <pc:docMk/>
            <pc:sldMk cId="4197773642" sldId="259"/>
            <ac:spMk id="2" creationId="{7CEF0FF0-7739-4956-91BF-146FEDDEBB8D}"/>
          </ac:spMkLst>
        </pc:spChg>
      </pc:sldChg>
      <pc:sldChg chg="del">
        <pc:chgData name="Kristoffer Nordvik" userId="7acc28f3dbc87212" providerId="LiveId" clId="{FC3496B6-4E91-42F8-BF78-C6A90B9948D8}" dt="2019-04-28T11:00:37.577" v="389" actId="2696"/>
        <pc:sldMkLst>
          <pc:docMk/>
          <pc:sldMk cId="1582126955" sldId="260"/>
        </pc:sldMkLst>
      </pc:sldChg>
      <pc:sldChg chg="del">
        <pc:chgData name="Kristoffer Nordvik" userId="7acc28f3dbc87212" providerId="LiveId" clId="{FC3496B6-4E91-42F8-BF78-C6A90B9948D8}" dt="2019-04-28T10:58:19.507" v="363" actId="2696"/>
        <pc:sldMkLst>
          <pc:docMk/>
          <pc:sldMk cId="3257721798" sldId="261"/>
        </pc:sldMkLst>
      </pc:sldChg>
      <pc:sldChg chg="del">
        <pc:chgData name="Kristoffer Nordvik" userId="7acc28f3dbc87212" providerId="LiveId" clId="{FC3496B6-4E91-42F8-BF78-C6A90B9948D8}" dt="2019-04-28T10:58:20.428" v="364" actId="2696"/>
        <pc:sldMkLst>
          <pc:docMk/>
          <pc:sldMk cId="4028152437" sldId="263"/>
        </pc:sldMkLst>
      </pc:sldChg>
      <pc:sldChg chg="del">
        <pc:chgData name="Kristoffer Nordvik" userId="7acc28f3dbc87212" providerId="LiveId" clId="{FC3496B6-4E91-42F8-BF78-C6A90B9948D8}" dt="2019-04-28T11:00:38.578" v="390" actId="2696"/>
        <pc:sldMkLst>
          <pc:docMk/>
          <pc:sldMk cId="2063505889" sldId="264"/>
        </pc:sldMkLst>
      </pc:sldChg>
      <pc:sldChg chg="del">
        <pc:chgData name="Kristoffer Nordvik" userId="7acc28f3dbc87212" providerId="LiveId" clId="{FC3496B6-4E91-42F8-BF78-C6A90B9948D8}" dt="2019-04-28T11:00:39.500" v="391" actId="2696"/>
        <pc:sldMkLst>
          <pc:docMk/>
          <pc:sldMk cId="2029970687" sldId="265"/>
        </pc:sldMkLst>
      </pc:sldChg>
      <pc:sldChg chg="addSp delSp modSp modAnim">
        <pc:chgData name="Kristoffer Nordvik" userId="7acc28f3dbc87212" providerId="LiveId" clId="{FC3496B6-4E91-42F8-BF78-C6A90B9948D8}" dt="2019-04-28T11:01:57.060" v="497" actId="1076"/>
        <pc:sldMkLst>
          <pc:docMk/>
          <pc:sldMk cId="1535062213" sldId="266"/>
        </pc:sldMkLst>
        <pc:spChg chg="mod">
          <ac:chgData name="Kristoffer Nordvik" userId="7acc28f3dbc87212" providerId="LiveId" clId="{FC3496B6-4E91-42F8-BF78-C6A90B9948D8}" dt="2019-04-28T10:53:45.981" v="234" actId="20577"/>
          <ac:spMkLst>
            <pc:docMk/>
            <pc:sldMk cId="1535062213" sldId="266"/>
            <ac:spMk id="5" creationId="{00000000-0000-0000-0000-000000000000}"/>
          </ac:spMkLst>
        </pc:spChg>
        <pc:spChg chg="mod">
          <ac:chgData name="Kristoffer Nordvik" userId="7acc28f3dbc87212" providerId="LiveId" clId="{FC3496B6-4E91-42F8-BF78-C6A90B9948D8}" dt="2019-04-28T10:54:06.083" v="251" actId="20577"/>
          <ac:spMkLst>
            <pc:docMk/>
            <pc:sldMk cId="1535062213" sldId="266"/>
            <ac:spMk id="6" creationId="{00000000-0000-0000-0000-000000000000}"/>
          </ac:spMkLst>
        </pc:spChg>
        <pc:picChg chg="del">
          <ac:chgData name="Kristoffer Nordvik" userId="7acc28f3dbc87212" providerId="LiveId" clId="{FC3496B6-4E91-42F8-BF78-C6A90B9948D8}" dt="2019-04-28T10:54:01.058" v="236" actId="478"/>
          <ac:picMkLst>
            <pc:docMk/>
            <pc:sldMk cId="1535062213" sldId="266"/>
            <ac:picMk id="4" creationId="{00000000-0000-0000-0000-000000000000}"/>
          </ac:picMkLst>
        </pc:picChg>
        <pc:picChg chg="add mod">
          <ac:chgData name="Kristoffer Nordvik" userId="7acc28f3dbc87212" providerId="LiveId" clId="{FC3496B6-4E91-42F8-BF78-C6A90B9948D8}" dt="2019-04-28T11:01:57.060" v="497" actId="1076"/>
          <ac:picMkLst>
            <pc:docMk/>
            <pc:sldMk cId="1535062213" sldId="266"/>
            <ac:picMk id="7" creationId="{F9C9E734-42E1-4BCE-A166-CAAD1AAD59FB}"/>
          </ac:picMkLst>
        </pc:picChg>
      </pc:sldChg>
      <pc:sldChg chg="addSp delSp modSp">
        <pc:chgData name="Kristoffer Nordvik" userId="7acc28f3dbc87212" providerId="LiveId" clId="{FC3496B6-4E91-42F8-BF78-C6A90B9948D8}" dt="2019-04-28T10:53:37.662" v="230" actId="20577"/>
        <pc:sldMkLst>
          <pc:docMk/>
          <pc:sldMk cId="862389071" sldId="267"/>
        </pc:sldMkLst>
        <pc:spChg chg="mod">
          <ac:chgData name="Kristoffer Nordvik" userId="7acc28f3dbc87212" providerId="LiveId" clId="{FC3496B6-4E91-42F8-BF78-C6A90B9948D8}" dt="2019-04-28T10:50:52.749" v="58" actId="20577"/>
          <ac:spMkLst>
            <pc:docMk/>
            <pc:sldMk cId="862389071" sldId="267"/>
            <ac:spMk id="2" creationId="{00000000-0000-0000-0000-000000000000}"/>
          </ac:spMkLst>
        </pc:spChg>
        <pc:spChg chg="add del mod">
          <ac:chgData name="Kristoffer Nordvik" userId="7acc28f3dbc87212" providerId="LiveId" clId="{FC3496B6-4E91-42F8-BF78-C6A90B9948D8}" dt="2019-04-28T10:51:07.638" v="61" actId="20577"/>
          <ac:spMkLst>
            <pc:docMk/>
            <pc:sldMk cId="862389071" sldId="267"/>
            <ac:spMk id="5" creationId="{DE7AE947-12C6-4541-81F2-808797907295}"/>
          </ac:spMkLst>
        </pc:spChg>
        <pc:spChg chg="add del mod">
          <ac:chgData name="Kristoffer Nordvik" userId="7acc28f3dbc87212" providerId="LiveId" clId="{FC3496B6-4E91-42F8-BF78-C6A90B9948D8}" dt="2019-04-28T10:51:07.638" v="61" actId="20577"/>
          <ac:spMkLst>
            <pc:docMk/>
            <pc:sldMk cId="862389071" sldId="267"/>
            <ac:spMk id="8" creationId="{7783AC58-59B0-43FE-BCE1-1CECEFEFB752}"/>
          </ac:spMkLst>
        </pc:spChg>
        <pc:spChg chg="add mod">
          <ac:chgData name="Kristoffer Nordvik" userId="7acc28f3dbc87212" providerId="LiveId" clId="{FC3496B6-4E91-42F8-BF78-C6A90B9948D8}" dt="2019-04-28T10:53:37.662" v="230" actId="20577"/>
          <ac:spMkLst>
            <pc:docMk/>
            <pc:sldMk cId="862389071" sldId="267"/>
            <ac:spMk id="9" creationId="{F14A69AC-E227-43BA-B31B-A8DCD5F6B96B}"/>
          </ac:spMkLst>
        </pc:spChg>
        <pc:picChg chg="del">
          <ac:chgData name="Kristoffer Nordvik" userId="7acc28f3dbc87212" providerId="LiveId" clId="{FC3496B6-4E91-42F8-BF78-C6A90B9948D8}" dt="2019-04-28T10:50:54.262" v="59" actId="478"/>
          <ac:picMkLst>
            <pc:docMk/>
            <pc:sldMk cId="862389071" sldId="267"/>
            <ac:picMk id="4" creationId="{00000000-0000-0000-0000-000000000000}"/>
          </ac:picMkLst>
        </pc:picChg>
        <pc:picChg chg="del">
          <ac:chgData name="Kristoffer Nordvik" userId="7acc28f3dbc87212" providerId="LiveId" clId="{FC3496B6-4E91-42F8-BF78-C6A90B9948D8}" dt="2019-04-28T10:50:54.795" v="60" actId="478"/>
          <ac:picMkLst>
            <pc:docMk/>
            <pc:sldMk cId="862389071" sldId="267"/>
            <ac:picMk id="6" creationId="{00000000-0000-0000-0000-000000000000}"/>
          </ac:picMkLst>
        </pc:picChg>
      </pc:sldChg>
      <pc:sldChg chg="addSp delSp modSp">
        <pc:chgData name="Kristoffer Nordvik" userId="7acc28f3dbc87212" providerId="LiveId" clId="{FC3496B6-4E91-42F8-BF78-C6A90B9948D8}" dt="2019-04-28T10:57:01.664" v="362"/>
        <pc:sldMkLst>
          <pc:docMk/>
          <pc:sldMk cId="2352688395" sldId="268"/>
        </pc:sldMkLst>
        <pc:spChg chg="mod">
          <ac:chgData name="Kristoffer Nordvik" userId="7acc28f3dbc87212" providerId="LiveId" clId="{FC3496B6-4E91-42F8-BF78-C6A90B9948D8}" dt="2019-04-28T10:54:16.980" v="268" actId="20577"/>
          <ac:spMkLst>
            <pc:docMk/>
            <pc:sldMk cId="2352688395" sldId="268"/>
            <ac:spMk id="2" creationId="{00000000-0000-0000-0000-000000000000}"/>
          </ac:spMkLst>
        </pc:spChg>
        <pc:spChg chg="add del mod">
          <ac:chgData name="Kristoffer Nordvik" userId="7acc28f3dbc87212" providerId="LiveId" clId="{FC3496B6-4E91-42F8-BF78-C6A90B9948D8}" dt="2019-04-28T10:57:01.664" v="362"/>
          <ac:spMkLst>
            <pc:docMk/>
            <pc:sldMk cId="2352688395" sldId="268"/>
            <ac:spMk id="4" creationId="{FF924827-F055-4AFB-9CC4-A246024A8938}"/>
          </ac:spMkLst>
        </pc:spChg>
        <pc:spChg chg="mod">
          <ac:chgData name="Kristoffer Nordvik" userId="7acc28f3dbc87212" providerId="LiveId" clId="{FC3496B6-4E91-42F8-BF78-C6A90B9948D8}" dt="2019-04-28T10:55:00.856" v="360" actId="20577"/>
          <ac:spMkLst>
            <pc:docMk/>
            <pc:sldMk cId="2352688395" sldId="268"/>
            <ac:spMk id="7" creationId="{00000000-0000-0000-0000-000000000000}"/>
          </ac:spMkLst>
        </pc:spChg>
        <pc:picChg chg="add mod">
          <ac:chgData name="Kristoffer Nordvik" userId="7acc28f3dbc87212" providerId="LiveId" clId="{FC3496B6-4E91-42F8-BF78-C6A90B9948D8}" dt="2019-04-28T10:57:01.664" v="362"/>
          <ac:picMkLst>
            <pc:docMk/>
            <pc:sldMk cId="2352688395" sldId="268"/>
            <ac:picMk id="5" creationId="{4EF43489-3A76-4B39-81A5-72F38C73C36F}"/>
          </ac:picMkLst>
        </pc:picChg>
        <pc:picChg chg="del">
          <ac:chgData name="Kristoffer Nordvik" userId="7acc28f3dbc87212" providerId="LiveId" clId="{FC3496B6-4E91-42F8-BF78-C6A90B9948D8}" dt="2019-04-28T10:57:00.293" v="361" actId="478"/>
          <ac:picMkLst>
            <pc:docMk/>
            <pc:sldMk cId="2352688395" sldId="268"/>
            <ac:picMk id="8" creationId="{00000000-0000-0000-0000-000000000000}"/>
          </ac:picMkLst>
        </pc:picChg>
      </pc:sldChg>
      <pc:sldChg chg="modSp add">
        <pc:chgData name="Kristoffer Nordvik" userId="7acc28f3dbc87212" providerId="LiveId" clId="{FC3496B6-4E91-42F8-BF78-C6A90B9948D8}" dt="2019-04-28T11:01:36.135" v="494" actId="5793"/>
        <pc:sldMkLst>
          <pc:docMk/>
          <pc:sldMk cId="703225734" sldId="269"/>
        </pc:sldMkLst>
        <pc:spChg chg="mod">
          <ac:chgData name="Kristoffer Nordvik" userId="7acc28f3dbc87212" providerId="LiveId" clId="{FC3496B6-4E91-42F8-BF78-C6A90B9948D8}" dt="2019-04-28T11:00:57.383" v="407" actId="20577"/>
          <ac:spMkLst>
            <pc:docMk/>
            <pc:sldMk cId="703225734" sldId="269"/>
            <ac:spMk id="2" creationId="{7AF36F4C-CE5B-4C5B-B57C-0CF0975D2FF9}"/>
          </ac:spMkLst>
        </pc:spChg>
        <pc:spChg chg="mod">
          <ac:chgData name="Kristoffer Nordvik" userId="7acc28f3dbc87212" providerId="LiveId" clId="{FC3496B6-4E91-42F8-BF78-C6A90B9948D8}" dt="2019-04-28T11:01:36.135" v="494" actId="5793"/>
          <ac:spMkLst>
            <pc:docMk/>
            <pc:sldMk cId="703225734" sldId="269"/>
            <ac:spMk id="3" creationId="{7B7A1030-92B2-4BBA-8B9F-490BA5585FF5}"/>
          </ac:spMkLst>
        </pc:spChg>
      </pc:sldChg>
    </pc:docChg>
  </pc:docChgLst>
  <pc:docChgLst>
    <pc:chgData name="Jakob Karlsen" userId="S::jakobkar@ntnu.no::b3064357-a0c8-41bb-bfc3-78974923ebd1" providerId="AD" clId="Web-{E5758192-D256-4571-8953-44E22815E1F9}"/>
    <pc:docChg chg="addSld delSld modSld">
      <pc:chgData name="Jakob Karlsen" userId="S::jakobkar@ntnu.no::b3064357-a0c8-41bb-bfc3-78974923ebd1" providerId="AD" clId="Web-{E5758192-D256-4571-8953-44E22815E1F9}" dt="2019-04-29T11:22:47.554" v="37" actId="14100"/>
      <pc:docMkLst>
        <pc:docMk/>
      </pc:docMkLst>
      <pc:sldChg chg="addSp delSp modSp new del">
        <pc:chgData name="Jakob Karlsen" userId="S::jakobkar@ntnu.no::b3064357-a0c8-41bb-bfc3-78974923ebd1" providerId="AD" clId="Web-{E5758192-D256-4571-8953-44E22815E1F9}" dt="2019-04-29T11:15:56.694" v="9"/>
        <pc:sldMkLst>
          <pc:docMk/>
          <pc:sldMk cId="3348701177" sldId="272"/>
        </pc:sldMkLst>
        <pc:spChg chg="add del">
          <ac:chgData name="Jakob Karlsen" userId="S::jakobkar@ntnu.no::b3064357-a0c8-41bb-bfc3-78974923ebd1" providerId="AD" clId="Web-{E5758192-D256-4571-8953-44E22815E1F9}" dt="2019-04-29T11:15:50.569" v="7"/>
          <ac:spMkLst>
            <pc:docMk/>
            <pc:sldMk cId="3348701177" sldId="272"/>
            <ac:spMk id="3" creationId="{86F37247-319A-4925-9359-828F3AFDFF22}"/>
          </ac:spMkLst>
        </pc:spChg>
        <pc:spChg chg="add mod">
          <ac:chgData name="Jakob Karlsen" userId="S::jakobkar@ntnu.no::b3064357-a0c8-41bb-bfc3-78974923ebd1" providerId="AD" clId="Web-{E5758192-D256-4571-8953-44E22815E1F9}" dt="2019-04-29T11:15:54.397" v="8"/>
          <ac:spMkLst>
            <pc:docMk/>
            <pc:sldMk cId="3348701177" sldId="272"/>
            <ac:spMk id="10" creationId="{F48C1BFE-9275-41A2-95BC-558471553809}"/>
          </ac:spMkLst>
        </pc:spChg>
        <pc:picChg chg="add del mod ord modCrop">
          <ac:chgData name="Jakob Karlsen" userId="S::jakobkar@ntnu.no::b3064357-a0c8-41bb-bfc3-78974923ebd1" providerId="AD" clId="Web-{E5758192-D256-4571-8953-44E22815E1F9}" dt="2019-04-29T11:15:36.866" v="6"/>
          <ac:picMkLst>
            <pc:docMk/>
            <pc:sldMk cId="3348701177" sldId="272"/>
            <ac:picMk id="5" creationId="{9FDC8E05-4BCA-4794-BAEB-99C071C5455A}"/>
          </ac:picMkLst>
        </pc:picChg>
        <pc:picChg chg="add del mod ord modCrop">
          <ac:chgData name="Jakob Karlsen" userId="S::jakobkar@ntnu.no::b3064357-a0c8-41bb-bfc3-78974923ebd1" providerId="AD" clId="Web-{E5758192-D256-4571-8953-44E22815E1F9}" dt="2019-04-29T11:15:54.397" v="8"/>
          <ac:picMkLst>
            <pc:docMk/>
            <pc:sldMk cId="3348701177" sldId="272"/>
            <ac:picMk id="7" creationId="{E2DC7079-6518-45DD-808B-014A134670A8}"/>
          </ac:picMkLst>
        </pc:picChg>
      </pc:sldChg>
      <pc:sldChg chg="addSp delSp modSp new">
        <pc:chgData name="Jakob Karlsen" userId="S::jakobkar@ntnu.no::b3064357-a0c8-41bb-bfc3-78974923ebd1" providerId="AD" clId="Web-{E5758192-D256-4571-8953-44E22815E1F9}" dt="2019-04-29T11:16:44.257" v="15" actId="14100"/>
        <pc:sldMkLst>
          <pc:docMk/>
          <pc:sldMk cId="3969803500" sldId="272"/>
        </pc:sldMkLst>
        <pc:spChg chg="del">
          <ac:chgData name="Jakob Karlsen" userId="S::jakobkar@ntnu.no::b3064357-a0c8-41bb-bfc3-78974923ebd1" providerId="AD" clId="Web-{E5758192-D256-4571-8953-44E22815E1F9}" dt="2019-04-29T11:16:20.132" v="11"/>
          <ac:spMkLst>
            <pc:docMk/>
            <pc:sldMk cId="3969803500" sldId="272"/>
            <ac:spMk id="3" creationId="{E6E398EB-827D-4A36-9E5A-FCF3E48E68B9}"/>
          </ac:spMkLst>
        </pc:spChg>
        <pc:picChg chg="add mod ord">
          <ac:chgData name="Jakob Karlsen" userId="S::jakobkar@ntnu.no::b3064357-a0c8-41bb-bfc3-78974923ebd1" providerId="AD" clId="Web-{E5758192-D256-4571-8953-44E22815E1F9}" dt="2019-04-29T11:16:44.257" v="15" actId="14100"/>
          <ac:picMkLst>
            <pc:docMk/>
            <pc:sldMk cId="3969803500" sldId="272"/>
            <ac:picMk id="4" creationId="{66AAD812-F63F-42DC-B275-2326D4A11657}"/>
          </ac:picMkLst>
        </pc:picChg>
      </pc:sldChg>
      <pc:sldChg chg="addSp delSp modSp new">
        <pc:chgData name="Jakob Karlsen" userId="S::jakobkar@ntnu.no::b3064357-a0c8-41bb-bfc3-78974923ebd1" providerId="AD" clId="Web-{E5758192-D256-4571-8953-44E22815E1F9}" dt="2019-04-29T11:22:11.210" v="31" actId="14100"/>
        <pc:sldMkLst>
          <pc:docMk/>
          <pc:sldMk cId="1356683862" sldId="273"/>
        </pc:sldMkLst>
        <pc:spChg chg="del">
          <ac:chgData name="Jakob Karlsen" userId="S::jakobkar@ntnu.no::b3064357-a0c8-41bb-bfc3-78974923ebd1" providerId="AD" clId="Web-{E5758192-D256-4571-8953-44E22815E1F9}" dt="2019-04-29T11:21:43.382" v="26"/>
          <ac:spMkLst>
            <pc:docMk/>
            <pc:sldMk cId="1356683862" sldId="273"/>
            <ac:spMk id="3" creationId="{F1DBC97A-DC76-4536-91D0-0F170AE3973D}"/>
          </ac:spMkLst>
        </pc:spChg>
        <pc:picChg chg="add mod ord">
          <ac:chgData name="Jakob Karlsen" userId="S::jakobkar@ntnu.no::b3064357-a0c8-41bb-bfc3-78974923ebd1" providerId="AD" clId="Web-{E5758192-D256-4571-8953-44E22815E1F9}" dt="2019-04-29T11:22:11.210" v="31" actId="14100"/>
          <ac:picMkLst>
            <pc:docMk/>
            <pc:sldMk cId="1356683862" sldId="273"/>
            <ac:picMk id="4" creationId="{757DF196-D982-4ADC-8184-2CF5D4131AF9}"/>
          </ac:picMkLst>
        </pc:picChg>
      </pc:sldChg>
      <pc:sldChg chg="addSp delSp modSp new del">
        <pc:chgData name="Jakob Karlsen" userId="S::jakobkar@ntnu.no::b3064357-a0c8-41bb-bfc3-78974923ebd1" providerId="AD" clId="Web-{E5758192-D256-4571-8953-44E22815E1F9}" dt="2019-04-29T11:21:29.804" v="24"/>
        <pc:sldMkLst>
          <pc:docMk/>
          <pc:sldMk cId="3719394239" sldId="273"/>
        </pc:sldMkLst>
        <pc:spChg chg="del">
          <ac:chgData name="Jakob Karlsen" userId="S::jakobkar@ntnu.no::b3064357-a0c8-41bb-bfc3-78974923ebd1" providerId="AD" clId="Web-{E5758192-D256-4571-8953-44E22815E1F9}" dt="2019-04-29T11:21:02.616" v="17"/>
          <ac:spMkLst>
            <pc:docMk/>
            <pc:sldMk cId="3719394239" sldId="273"/>
            <ac:spMk id="3" creationId="{3AD74821-6310-4535-8591-CAEE9092BFB6}"/>
          </ac:spMkLst>
        </pc:spChg>
        <pc:spChg chg="del">
          <ac:chgData name="Jakob Karlsen" userId="S::jakobkar@ntnu.no::b3064357-a0c8-41bb-bfc3-78974923ebd1" providerId="AD" clId="Web-{E5758192-D256-4571-8953-44E22815E1F9}" dt="2019-04-29T11:21:13.304" v="18"/>
          <ac:spMkLst>
            <pc:docMk/>
            <pc:sldMk cId="3719394239" sldId="273"/>
            <ac:spMk id="4" creationId="{AAB9FAFE-BAE4-477C-9A63-3A38E0BF106F}"/>
          </ac:spMkLst>
        </pc:spChg>
        <pc:spChg chg="add mod">
          <ac:chgData name="Jakob Karlsen" userId="S::jakobkar@ntnu.no::b3064357-a0c8-41bb-bfc3-78974923ebd1" providerId="AD" clId="Web-{E5758192-D256-4571-8953-44E22815E1F9}" dt="2019-04-29T11:21:25.960" v="22"/>
          <ac:spMkLst>
            <pc:docMk/>
            <pc:sldMk cId="3719394239" sldId="273"/>
            <ac:spMk id="10" creationId="{C8AE8669-FB79-4306-8CE2-979E363F0BBA}"/>
          </ac:spMkLst>
        </pc:spChg>
        <pc:spChg chg="add mod">
          <ac:chgData name="Jakob Karlsen" userId="S::jakobkar@ntnu.no::b3064357-a0c8-41bb-bfc3-78974923ebd1" providerId="AD" clId="Web-{E5758192-D256-4571-8953-44E22815E1F9}" dt="2019-04-29T11:21:27.725" v="23"/>
          <ac:spMkLst>
            <pc:docMk/>
            <pc:sldMk cId="3719394239" sldId="273"/>
            <ac:spMk id="12" creationId="{76779205-037D-4B07-99A5-70D66AB1E19A}"/>
          </ac:spMkLst>
        </pc:spChg>
        <pc:picChg chg="add del mod ord">
          <ac:chgData name="Jakob Karlsen" userId="S::jakobkar@ntnu.no::b3064357-a0c8-41bb-bfc3-78974923ebd1" providerId="AD" clId="Web-{E5758192-D256-4571-8953-44E22815E1F9}" dt="2019-04-29T11:21:25.960" v="22"/>
          <ac:picMkLst>
            <pc:docMk/>
            <pc:sldMk cId="3719394239" sldId="273"/>
            <ac:picMk id="5" creationId="{2D3EFCAD-964E-4C52-B308-D3C19EA009D5}"/>
          </ac:picMkLst>
        </pc:picChg>
        <pc:picChg chg="add del mod ord">
          <ac:chgData name="Jakob Karlsen" userId="S::jakobkar@ntnu.no::b3064357-a0c8-41bb-bfc3-78974923ebd1" providerId="AD" clId="Web-{E5758192-D256-4571-8953-44E22815E1F9}" dt="2019-04-29T11:21:27.725" v="23"/>
          <ac:picMkLst>
            <pc:docMk/>
            <pc:sldMk cId="3719394239" sldId="273"/>
            <ac:picMk id="7" creationId="{ABD6B3EE-27F8-407A-8600-8C2E525A7D70}"/>
          </ac:picMkLst>
        </pc:picChg>
      </pc:sldChg>
      <pc:sldChg chg="addSp delSp modSp new">
        <pc:chgData name="Jakob Karlsen" userId="S::jakobkar@ntnu.no::b3064357-a0c8-41bb-bfc3-78974923ebd1" providerId="AD" clId="Web-{E5758192-D256-4571-8953-44E22815E1F9}" dt="2019-04-29T11:22:47.554" v="37" actId="14100"/>
        <pc:sldMkLst>
          <pc:docMk/>
          <pc:sldMk cId="2008718485" sldId="274"/>
        </pc:sldMkLst>
        <pc:spChg chg="del">
          <ac:chgData name="Jakob Karlsen" userId="S::jakobkar@ntnu.no::b3064357-a0c8-41bb-bfc3-78974923ebd1" providerId="AD" clId="Web-{E5758192-D256-4571-8953-44E22815E1F9}" dt="2019-04-29T11:22:30.538" v="33"/>
          <ac:spMkLst>
            <pc:docMk/>
            <pc:sldMk cId="2008718485" sldId="274"/>
            <ac:spMk id="3" creationId="{7FEEF0D3-E025-418A-9C4A-FAE440447020}"/>
          </ac:spMkLst>
        </pc:spChg>
        <pc:picChg chg="add mod ord">
          <ac:chgData name="Jakob Karlsen" userId="S::jakobkar@ntnu.no::b3064357-a0c8-41bb-bfc3-78974923ebd1" providerId="AD" clId="Web-{E5758192-D256-4571-8953-44E22815E1F9}" dt="2019-04-29T11:22:47.554" v="37" actId="14100"/>
          <ac:picMkLst>
            <pc:docMk/>
            <pc:sldMk cId="2008718485" sldId="274"/>
            <ac:picMk id="4" creationId="{A36378AC-4231-4C57-8D63-2AD5BE96C65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7391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945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6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855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496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6758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09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245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292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2703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645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AFD025C-612F-4286-B47F-146BA5E5971F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87D8A1E-1525-4160-B405-4ADD2BEBB0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293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0FAA58-7CE1-4EA4-BBF6-F05362830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Møte 6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EFC3FC1-FF32-4EA1-8A18-4A6272DE3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err="1"/>
              <a:t>Bipedal</a:t>
            </a:r>
            <a:r>
              <a:rPr lang="nb-NO"/>
              <a:t> robot</a:t>
            </a:r>
          </a:p>
        </p:txBody>
      </p:sp>
    </p:spTree>
    <p:extLst>
      <p:ext uri="{BB962C8B-B14F-4D97-AF65-F5344CB8AC3E}">
        <p14:creationId xmlns:p14="http://schemas.microsoft.com/office/powerpoint/2010/main" val="290459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37D8-05AB-4B12-86A1-209E84F6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6AAD812-F63F-42DC-B275-2326D4A11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7" y="-1857"/>
            <a:ext cx="11287688" cy="6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03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6F28-97E2-4EAF-929D-A8B64749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6378AC-4231-4C57-8D63-2AD5BE96C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08" y="-1858"/>
            <a:ext cx="11310974" cy="68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1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8288-C82E-48C1-B54D-F0FDFA98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57DF196-D982-4ADC-8184-2CF5D413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03" y="-1858"/>
            <a:ext cx="11270193" cy="68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8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B8131-B353-496B-AA4A-ED6F0646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Model </a:t>
            </a:r>
            <a:r>
              <a:rPr lang="nb-NO" err="1"/>
              <a:t>identification</a:t>
            </a:r>
            <a:endParaRPr lang="nb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A4199-50BE-41CA-8D20-4F62748C68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𝐷𝑑𝑜𝑡</m:t>
                        </m:r>
                      </m:sub>
                    </m:sSub>
                    <m:r>
                      <m:rPr>
                        <m:lit/>
                      </m:rP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𝑑𝑜𝑡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𝑑𝑜𝑡</m:t>
                            </m:r>
                          </m:sub>
                        </m:sSub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𝑑𝑜𝑡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+ 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𝐶𝑠𝑖𝑔𝑛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𝑑𝑜𝑡</m:t>
                            </m:r>
                          </m:sub>
                        </m:sSub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nb-NO" b="0"/>
              </a:p>
              <a:p>
                <a:r>
                  <a:rPr lang="nb-NO"/>
                  <a:t>a = 0.01, b = 0.0379 , c = 0.1097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nb-NO" b="0" i="1" smtClean="0">
                        <a:latin typeface="Cambria Math" panose="02040503050406030204" pitchFamily="18" charset="0"/>
                      </a:rPr>
                      <m:t>=19.963</m:t>
                    </m:r>
                  </m:oMath>
                </a14:m>
                <a:endParaRPr lang="nb-NO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A4199-50BE-41CA-8D20-4F62748C6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72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AF36F4C-CE5B-4C5B-B57C-0CF0975D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Rapportskriving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7A1030-92B2-4BBA-8B9F-490BA5585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/>
          </a:p>
          <a:p>
            <a:r>
              <a:rPr lang="nb-NO"/>
              <a:t>Vedlegg/ikke vedlegg</a:t>
            </a:r>
          </a:p>
        </p:txBody>
      </p:sp>
    </p:spTree>
    <p:extLst>
      <p:ext uri="{BB962C8B-B14F-4D97-AF65-F5344CB8AC3E}">
        <p14:creationId xmlns:p14="http://schemas.microsoft.com/office/powerpoint/2010/main" val="703225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6346000-F820-4C8E-A03D-EA3E80EF7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Eventuelt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93B1D42-47A6-4437-B63A-B77CB8D5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352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1C7BD0-C208-44CA-8FCF-8A326F0A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Godkjenning av møteinnkalling og referat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0BED16-1057-41CC-9071-E0B84E5E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Avtale neste møte</a:t>
            </a:r>
          </a:p>
        </p:txBody>
      </p:sp>
    </p:spTree>
    <p:extLst>
      <p:ext uri="{BB962C8B-B14F-4D97-AF65-F5344CB8AC3E}">
        <p14:creationId xmlns:p14="http://schemas.microsoft.com/office/powerpoint/2010/main" val="268676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Navn på oppgave</a:t>
            </a:r>
          </a:p>
        </p:txBody>
      </p:sp>
      <p:sp>
        <p:nvSpPr>
          <p:cNvPr id="9" name="Undertittel 8">
            <a:extLst>
              <a:ext uri="{FF2B5EF4-FFF2-40B4-BE49-F238E27FC236}">
                <a16:creationId xmlns:a16="http://schemas.microsoft.com/office/drawing/2014/main" id="{F14A69AC-E227-43BA-B31B-A8DCD5F6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Instrumentation, </a:t>
            </a:r>
            <a:r>
              <a:rPr lang="nb-NO" err="1"/>
              <a:t>actuation</a:t>
            </a:r>
            <a:r>
              <a:rPr lang="nb-NO"/>
              <a:t> and </a:t>
            </a:r>
            <a:r>
              <a:rPr lang="nb-NO" err="1"/>
              <a:t>model</a:t>
            </a:r>
            <a:r>
              <a:rPr lang="nb-NO"/>
              <a:t> </a:t>
            </a:r>
            <a:r>
              <a:rPr lang="nb-NO" err="1"/>
              <a:t>identification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bipedal</a:t>
            </a:r>
            <a:r>
              <a:rPr lang="nb-NO"/>
              <a:t> robot</a:t>
            </a:r>
          </a:p>
          <a:p>
            <a:r>
              <a:rPr lang="nb-NO"/>
              <a:t>Leveringsdato? </a:t>
            </a:r>
          </a:p>
          <a:p>
            <a:r>
              <a:rPr lang="nb-NO"/>
              <a:t>Presentasjonsdato?</a:t>
            </a:r>
          </a:p>
        </p:txBody>
      </p:sp>
    </p:spTree>
    <p:extLst>
      <p:ext uri="{BB962C8B-B14F-4D97-AF65-F5344CB8AC3E}">
        <p14:creationId xmlns:p14="http://schemas.microsoft.com/office/powerpoint/2010/main" val="86238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DEMO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7" name="Picture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F9C9E734-42E1-4BCE-A166-CAAD1AAD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4" y="-469625"/>
            <a:ext cx="11714011" cy="77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6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IMU sensor </a:t>
            </a:r>
            <a:r>
              <a:rPr lang="nb-NO" err="1"/>
              <a:t>fusion</a:t>
            </a:r>
            <a:endParaRPr lang="nb-NO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/>
              <a:t>IMU </a:t>
            </a:r>
            <a:r>
              <a:rPr lang="nb-NO" err="1"/>
              <a:t>calibrering</a:t>
            </a:r>
            <a:endParaRPr lang="nb-NO"/>
          </a:p>
          <a:p>
            <a:r>
              <a:rPr lang="nb-NO"/>
              <a:t>Experiment resultater</a:t>
            </a:r>
          </a:p>
          <a:p>
            <a:r>
              <a:rPr lang="nb-NO"/>
              <a:t>Dynamisk vekting v/IMU </a:t>
            </a:r>
            <a:r>
              <a:rPr lang="nb-NO" err="1"/>
              <a:t>both</a:t>
            </a:r>
            <a:r>
              <a:rPr lang="nb-NO"/>
              <a:t> </a:t>
            </a:r>
            <a:r>
              <a:rPr lang="nb-NO" err="1"/>
              <a:t>legs</a:t>
            </a:r>
            <a:endParaRPr lang="nb-NO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4EF43489-3A76-4B39-81A5-72F38C73C3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328364"/>
            <a:ext cx="4479925" cy="33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F4D5B0-A9A5-403D-8334-C1A16C59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IMU kalibrering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82036D9-2D31-4103-859F-9907E7013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8184" y="1828800"/>
            <a:ext cx="3167683" cy="4351338"/>
          </a:xfrm>
          <a:prstGeom prst="rect">
            <a:avLst/>
          </a:prstGeom>
        </p:spPr>
      </p:pic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A5995CEF-046A-4CDF-916D-DBC1D0A51F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327771"/>
            <a:ext cx="4481512" cy="3353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85070C-DB45-41A1-8057-054A06A99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25" y="1896774"/>
            <a:ext cx="4286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DDEB8D-037E-42AF-829D-53D5105A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Eksperiment Resultater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1C86928C-77E7-4B6A-85FA-A57BD86667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328364"/>
            <a:ext cx="4479925" cy="3352209"/>
          </a:xfrm>
          <a:prstGeom prst="rect">
            <a:avLst/>
          </a:prstGeom>
        </p:spPr>
      </p:pic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3200380C-C2E9-416E-B40C-637E17DE39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327771"/>
            <a:ext cx="4481512" cy="3353396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21031B01-0A4C-4F06-B605-D68EC522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731" y="930728"/>
            <a:ext cx="6662057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9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CEF0FF0-7739-4956-91BF-146FEDDE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Model </a:t>
            </a:r>
            <a:r>
              <a:rPr lang="nb-NO" err="1"/>
              <a:t>identification</a:t>
            </a:r>
            <a:endParaRPr lang="nb-NO"/>
          </a:p>
        </p:txBody>
      </p:sp>
      <p:pic>
        <p:nvPicPr>
          <p:cNvPr id="4" name="Picture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EE9B1F48-F493-4312-8302-F8B58E8D5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319" y="1816894"/>
            <a:ext cx="7103529" cy="47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7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9378-FADF-4E8C-A64D-FDF46735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Frekvensforskjell</a:t>
            </a:r>
            <a:r>
              <a:rPr lang="en-US"/>
              <a:t> i målinger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FD027A9-B357-41C0-B066-4F49BCBAA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660" y="1847385"/>
            <a:ext cx="796085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861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View</vt:lpstr>
      <vt:lpstr>Møte 6</vt:lpstr>
      <vt:lpstr>Godkjenning av møteinnkalling og referat</vt:lpstr>
      <vt:lpstr>Navn på oppgave</vt:lpstr>
      <vt:lpstr>DEMO</vt:lpstr>
      <vt:lpstr>IMU sensor fusion</vt:lpstr>
      <vt:lpstr>IMU kalibrering</vt:lpstr>
      <vt:lpstr>Eksperiment Resultater</vt:lpstr>
      <vt:lpstr>Model identification</vt:lpstr>
      <vt:lpstr>Frekvensforskjell i målinger</vt:lpstr>
      <vt:lpstr>PowerPoint Presentation</vt:lpstr>
      <vt:lpstr>PowerPoint Presentation</vt:lpstr>
      <vt:lpstr>PowerPoint Presentation</vt:lpstr>
      <vt:lpstr>Model identification</vt:lpstr>
      <vt:lpstr>Rapportskriving</vt:lpstr>
      <vt:lpstr>Eventuelt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Møte 5</dc:title>
  <dc:creator>Henrik Baldishol</dc:creator>
  <cp:revision>1</cp:revision>
  <dcterms:created xsi:type="dcterms:W3CDTF">2019-04-04T09:42:55Z</dcterms:created>
  <dcterms:modified xsi:type="dcterms:W3CDTF">2019-04-29T11:55:13Z</dcterms:modified>
</cp:coreProperties>
</file>